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1" r:id="rId10"/>
    <p:sldId id="260" r:id="rId11"/>
    <p:sldId id="262" r:id="rId12"/>
    <p:sldId id="263" r:id="rId13"/>
    <p:sldId id="264" r:id="rId14"/>
    <p:sldId id="265" r:id="rId15"/>
    <p:sldId id="267" r:id="rId16"/>
    <p:sldId id="269" r:id="rId17"/>
    <p:sldId id="270" r:id="rId18"/>
    <p:sldId id="272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2"/>
    <p:restoredTop sz="96327"/>
  </p:normalViewPr>
  <p:slideViewPr>
    <p:cSldViewPr snapToGrid="0">
      <p:cViewPr varScale="1">
        <p:scale>
          <a:sx n="117" d="100"/>
          <a:sy n="117" d="100"/>
        </p:scale>
        <p:origin x="13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Interactive Wall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Exprerience</a:t>
            </a:r>
            <a:r>
              <a:rPr lang="nl-NL" dirty="0"/>
              <a:t> 2.2 International</a:t>
            </a:r>
          </a:p>
        </p:txBody>
      </p:sp>
      <p:pic>
        <p:nvPicPr>
          <p:cNvPr id="8" name="Picture Placeholder 7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297A43BE-FDD1-1DF4-E930-74D967F831D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7" b="17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B6F-C630-F0CE-232C-B6E819CD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4. Execution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1F3556-B17F-5B0A-F768-C32FDD17C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Production of the second 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43F3A8-E9D3-E4CD-8344-3215DB537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  <a:p>
            <a:r>
              <a:rPr lang="en-BE" dirty="0"/>
              <a:t>-5 piano keys</a:t>
            </a:r>
          </a:p>
          <a:p>
            <a:endParaRPr lang="en-BE" dirty="0"/>
          </a:p>
          <a:p>
            <a:r>
              <a:rPr lang="en-BE" dirty="0"/>
              <a:t>- Pad (change sounds)</a:t>
            </a:r>
          </a:p>
          <a:p>
            <a:endParaRPr lang="en-BE" dirty="0"/>
          </a:p>
          <a:p>
            <a:r>
              <a:rPr lang="en-BE" dirty="0"/>
              <a:t>-Screws</a:t>
            </a:r>
          </a:p>
          <a:p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B1F3-11B2-BF96-696C-F2BAB5C96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7057"/>
            <a:ext cx="211203" cy="716126"/>
          </a:xfrm>
        </p:spPr>
        <p:txBody>
          <a:bodyPr/>
          <a:lstStyle/>
          <a:p>
            <a:r>
              <a:rPr lang="en-BE" dirty="0"/>
              <a:t>Execution</a:t>
            </a:r>
          </a:p>
        </p:txBody>
      </p:sp>
      <p:pic>
        <p:nvPicPr>
          <p:cNvPr id="10" name="Picture Placeholder 9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0C234AA8-92F9-34D3-07D3-A109935D29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4226"/>
          <a:stretch>
            <a:fillRect/>
          </a:stretch>
        </p:blipFill>
        <p:spPr>
          <a:xfrm rot="5400000">
            <a:off x="6296025" y="962025"/>
            <a:ext cx="6481763" cy="5310188"/>
          </a:xfrm>
        </p:spPr>
      </p:pic>
    </p:spTree>
    <p:extLst>
      <p:ext uri="{BB962C8B-B14F-4D97-AF65-F5344CB8AC3E}">
        <p14:creationId xmlns:p14="http://schemas.microsoft.com/office/powerpoint/2010/main" val="258283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B6F-C630-F0CE-232C-B6E819CD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5. Diffeculties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1F3556-B17F-5B0A-F768-C32FDD17C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Problems that we faced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43F3A8-E9D3-E4CD-8344-3215DB537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BE" dirty="0"/>
          </a:p>
          <a:p>
            <a:r>
              <a:rPr lang="en-BE" dirty="0"/>
              <a:t>- Bare Conductive -&gt; sensitive to change</a:t>
            </a:r>
          </a:p>
          <a:p>
            <a:endParaRPr lang="en-BE" dirty="0"/>
          </a:p>
          <a:p>
            <a:r>
              <a:rPr lang="en-BE" dirty="0"/>
              <a:t>-Few documentation (reverse-engineering)</a:t>
            </a:r>
          </a:p>
          <a:p>
            <a:endParaRPr lang="en-BE" dirty="0"/>
          </a:p>
          <a:p>
            <a:r>
              <a:rPr lang="en-BE" dirty="0"/>
              <a:t>-Trail and error</a:t>
            </a:r>
          </a:p>
          <a:p>
            <a:endParaRPr lang="en-BE" dirty="0"/>
          </a:p>
          <a:p>
            <a:r>
              <a:rPr lang="en-BE" dirty="0"/>
              <a:t>-Late delivery of materials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B1F3-11B2-BF96-696C-F2BAB5C96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86143"/>
            <a:ext cx="211203" cy="777040"/>
          </a:xfrm>
        </p:spPr>
        <p:txBody>
          <a:bodyPr/>
          <a:lstStyle/>
          <a:p>
            <a:r>
              <a:rPr lang="en-BE" dirty="0"/>
              <a:t>Diffeculties</a:t>
            </a:r>
          </a:p>
        </p:txBody>
      </p:sp>
      <p:pic>
        <p:nvPicPr>
          <p:cNvPr id="9" name="Picture Placeholder 8" descr="A yellow sign with black text&#10;&#10;Description automatically generated">
            <a:extLst>
              <a:ext uri="{FF2B5EF4-FFF2-40B4-BE49-F238E27FC236}">
                <a16:creationId xmlns:a16="http://schemas.microsoft.com/office/drawing/2014/main" id="{3F0470CD-FC92-FE1F-88FE-B620BB9091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r="180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784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B0457CA0-DBAD-CE62-D9DD-D641B5BB153A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D6E7A-F73F-596B-2C09-C0086C8D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7.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BB0F9-B916-159F-F212-5D84C224C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The outcome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1C995-37F0-1928-F05F-843379AC6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035EB6-E01F-EA54-FD77-6CE935BCC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61484"/>
            <a:ext cx="211203" cy="701699"/>
          </a:xfrm>
        </p:spPr>
        <p:txBody>
          <a:bodyPr/>
          <a:lstStyle/>
          <a:p>
            <a:r>
              <a:rPr lang="en-BE" dirty="0"/>
              <a:t>7. Results</a:t>
            </a:r>
          </a:p>
        </p:txBody>
      </p:sp>
      <p:pic>
        <p:nvPicPr>
          <p:cNvPr id="8" name="Picture 7" descr="A rectangular object with a rainbow and animals&#10;&#10;Description automatically generated">
            <a:extLst>
              <a:ext uri="{FF2B5EF4-FFF2-40B4-BE49-F238E27FC236}">
                <a16:creationId xmlns:a16="http://schemas.microsoft.com/office/drawing/2014/main" id="{2EF8A2FC-34F9-22AD-993F-9370A624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94" y="2368549"/>
            <a:ext cx="4767262" cy="3694113"/>
          </a:xfrm>
          <a:prstGeom prst="rect">
            <a:avLst/>
          </a:prstGeom>
        </p:spPr>
      </p:pic>
      <p:pic>
        <p:nvPicPr>
          <p:cNvPr id="10" name="Picture 9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CCDC7491-5C0B-6FE4-A1EB-BF91E4F05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9" y="2368466"/>
            <a:ext cx="4767262" cy="369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6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99B7447C-D23D-E296-8928-DC40B294718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3509409"/>
            <a:ext cx="4767262" cy="3694113"/>
          </a:xfrm>
        </p:spPr>
        <p:txBody>
          <a:bodyPr/>
          <a:lstStyle/>
          <a:p>
            <a:r>
              <a:rPr lang="en-BE" dirty="0"/>
              <a:t>-Play sounds</a:t>
            </a:r>
          </a:p>
          <a:p>
            <a:endParaRPr lang="en-BE" dirty="0"/>
          </a:p>
          <a:p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096B7A-6B6A-7CF4-2ADF-FCA3D1FB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8. Future Improvements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E4CC3-E9CF-9D25-1A25-EFA9E8728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What could we do beter?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9977A-4711-7EC5-26E1-E83A975B0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9807" y="3586702"/>
            <a:ext cx="4767320" cy="3694195"/>
          </a:xfrm>
        </p:spPr>
        <p:txBody>
          <a:bodyPr/>
          <a:lstStyle/>
          <a:p>
            <a:r>
              <a:rPr lang="en-BE" dirty="0"/>
              <a:t>-  Adding light effect (visual feedback)</a:t>
            </a:r>
          </a:p>
          <a:p>
            <a:endParaRPr lang="en-BE" dirty="0"/>
          </a:p>
          <a:p>
            <a:r>
              <a:rPr lang="en-BE" dirty="0"/>
              <a:t>- Cover for the back</a:t>
            </a:r>
          </a:p>
          <a:p>
            <a:endParaRPr lang="en-BE" dirty="0"/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D33C02-55C9-616A-A041-9AE7D75ED9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649750"/>
            <a:ext cx="211203" cy="1413433"/>
          </a:xfrm>
        </p:spPr>
        <p:txBody>
          <a:bodyPr/>
          <a:lstStyle/>
          <a:p>
            <a:r>
              <a:rPr lang="en-BE" dirty="0"/>
              <a:t>8. Future Improbements</a:t>
            </a:r>
          </a:p>
        </p:txBody>
      </p:sp>
    </p:spTree>
    <p:extLst>
      <p:ext uri="{BB962C8B-B14F-4D97-AF65-F5344CB8AC3E}">
        <p14:creationId xmlns:p14="http://schemas.microsoft.com/office/powerpoint/2010/main" val="158727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Interactive Wall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Exprerience</a:t>
            </a:r>
            <a:r>
              <a:rPr lang="nl-NL" dirty="0"/>
              <a:t> 2.2 International</a:t>
            </a:r>
          </a:p>
        </p:txBody>
      </p:sp>
      <p:pic>
        <p:nvPicPr>
          <p:cNvPr id="7" name="Picture Placeholder 6" descr="A rainbow and farm scene on a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0BC8C7A5-E31E-442C-1132-349A614F135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7" b="208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049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AC118E-555F-5683-6BBF-F60BFE2DB9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72943"/>
            <a:ext cx="211203" cy="990240"/>
          </a:xfrm>
        </p:spPr>
        <p:txBody>
          <a:bodyPr/>
          <a:lstStyle/>
          <a:p>
            <a:r>
              <a:rPr lang="en-BE" dirty="0"/>
              <a:t>I</a:t>
            </a:r>
            <a:r>
              <a:rPr lang="en-GB" dirty="0"/>
              <a:t>n</a:t>
            </a:r>
            <a:r>
              <a:rPr lang="en-BE" dirty="0"/>
              <a:t>teractive Wall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97D341-2EC6-40AD-6056-DC8D94BAB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4155" y="522270"/>
            <a:ext cx="384721" cy="923330"/>
          </a:xfrm>
        </p:spPr>
        <p:txBody>
          <a:bodyPr/>
          <a:lstStyle/>
          <a:p>
            <a:r>
              <a:rPr lang="en-BE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BD270E-C1A0-BD03-B244-D7358A2382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4155" y="1372150"/>
            <a:ext cx="384721" cy="923330"/>
          </a:xfrm>
        </p:spPr>
        <p:txBody>
          <a:bodyPr/>
          <a:lstStyle/>
          <a:p>
            <a:r>
              <a:rPr lang="en-BE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0FAAA5-948C-6250-21D5-392E6EE729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2660" y="4771671"/>
            <a:ext cx="384721" cy="923330"/>
          </a:xfrm>
        </p:spPr>
        <p:txBody>
          <a:bodyPr/>
          <a:lstStyle/>
          <a:p>
            <a:r>
              <a:rPr lang="en-BE" dirty="0"/>
              <a:t>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816A33-B8E1-31E5-8531-C938AC7443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60" y="2222030"/>
            <a:ext cx="384721" cy="923330"/>
          </a:xfrm>
        </p:spPr>
        <p:txBody>
          <a:bodyPr/>
          <a:lstStyle/>
          <a:p>
            <a:r>
              <a:rPr lang="en-BE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562232-060F-646C-DFEC-61DB007130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2660" y="3071910"/>
            <a:ext cx="384721" cy="923330"/>
          </a:xfrm>
        </p:spPr>
        <p:txBody>
          <a:bodyPr/>
          <a:lstStyle/>
          <a:p>
            <a:r>
              <a:rPr lang="en-BE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83EE96-E797-D68C-27EE-AA354A1F64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82660" y="3921790"/>
            <a:ext cx="384721" cy="923330"/>
          </a:xfrm>
        </p:spPr>
        <p:txBody>
          <a:bodyPr/>
          <a:lstStyle/>
          <a:p>
            <a:r>
              <a:rPr lang="en-BE" dirty="0"/>
              <a:t>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A43D69-F12B-2287-8ACF-71C6395302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8589" y="910485"/>
            <a:ext cx="2095445" cy="461665"/>
          </a:xfrm>
        </p:spPr>
        <p:txBody>
          <a:bodyPr/>
          <a:lstStyle/>
          <a:p>
            <a:r>
              <a:rPr lang="en-BE" dirty="0"/>
              <a:t>Introduction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42B906E-A651-08A4-C964-6C08B744FA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38589" y="5155147"/>
            <a:ext cx="1858201" cy="461665"/>
          </a:xfrm>
        </p:spPr>
        <p:txBody>
          <a:bodyPr/>
          <a:lstStyle/>
          <a:p>
            <a:r>
              <a:rPr lang="en-BE" dirty="0"/>
              <a:t>Difficulties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DC526AB-5338-7A40-98FB-A929065C6A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38589" y="4306213"/>
            <a:ext cx="1673856" cy="461665"/>
          </a:xfrm>
        </p:spPr>
        <p:txBody>
          <a:bodyPr/>
          <a:lstStyle/>
          <a:p>
            <a:r>
              <a:rPr lang="en-BE" dirty="0"/>
              <a:t>Execution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D8B2CE-6821-867D-E300-B7D7648048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8589" y="3457281"/>
            <a:ext cx="3122971" cy="461665"/>
          </a:xfrm>
        </p:spPr>
        <p:txBody>
          <a:bodyPr/>
          <a:lstStyle/>
          <a:p>
            <a:r>
              <a:rPr lang="en-BE" dirty="0"/>
              <a:t>Problem Statement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6354CED-38CB-7911-9EC3-515E10769B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42010" y="2608349"/>
            <a:ext cx="885179" cy="461665"/>
          </a:xfrm>
        </p:spPr>
        <p:txBody>
          <a:bodyPr/>
          <a:lstStyle/>
          <a:p>
            <a:r>
              <a:rPr lang="en-BE" dirty="0"/>
              <a:t>Task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8CC3A6-674E-567F-35F0-CBABD5ECB3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8589" y="1759417"/>
            <a:ext cx="2553904" cy="461665"/>
          </a:xfrm>
        </p:spPr>
        <p:txBody>
          <a:bodyPr/>
          <a:lstStyle/>
          <a:p>
            <a:r>
              <a:rPr lang="en-BE" dirty="0"/>
              <a:t>Team-members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831237E-22F1-7E76-FCCE-1EAC9FA61A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7F0A96-428F-6AEC-6D0A-1F4631DEA5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9EBEA4-3089-0472-F5CF-E3F2DC29A7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5D538E-4406-D88A-E279-4B9135DE8F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0CAC80D-66A2-DB7F-F1CD-2FDC583CE2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02859CF-C5D0-9F3F-E538-4822BA5B61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749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29537-464F-34C5-96A5-265B45AE4A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26217-EFA1-70D4-8D44-AFE1A3AD9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4155" y="522270"/>
            <a:ext cx="384721" cy="923330"/>
          </a:xfrm>
        </p:spPr>
        <p:txBody>
          <a:bodyPr/>
          <a:lstStyle/>
          <a:p>
            <a:r>
              <a:rPr lang="en-BE" dirty="0"/>
              <a:t>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FB3E1-3361-C7E3-350D-302DCD0FD7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4155" y="1372150"/>
            <a:ext cx="384721" cy="923330"/>
          </a:xfrm>
        </p:spPr>
        <p:txBody>
          <a:bodyPr/>
          <a:lstStyle/>
          <a:p>
            <a:r>
              <a:rPr lang="en-BE" dirty="0"/>
              <a:t>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7E5814-56D6-0D31-F9BC-1847C59CE9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60" y="2222030"/>
            <a:ext cx="384721" cy="923330"/>
          </a:xfrm>
        </p:spPr>
        <p:txBody>
          <a:bodyPr/>
          <a:lstStyle/>
          <a:p>
            <a:r>
              <a:rPr lang="en-BE" dirty="0"/>
              <a:t>9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8176FC-91FB-515D-9752-08CAA2FCF2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8589" y="910485"/>
            <a:ext cx="1132041" cy="461665"/>
          </a:xfrm>
        </p:spPr>
        <p:txBody>
          <a:bodyPr/>
          <a:lstStyle/>
          <a:p>
            <a:r>
              <a:rPr lang="en-BE" dirty="0"/>
              <a:t>Result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F3D3A1-21EF-11C8-8B6F-E1E707322B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42010" y="2608349"/>
            <a:ext cx="1545616" cy="461665"/>
          </a:xfrm>
        </p:spPr>
        <p:txBody>
          <a:bodyPr/>
          <a:lstStyle/>
          <a:p>
            <a:r>
              <a:rPr lang="en-BE" dirty="0"/>
              <a:t>Question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52E6C6-AFDE-7877-B80D-F224AAB83A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8589" y="1759417"/>
            <a:ext cx="3459601" cy="461665"/>
          </a:xfrm>
        </p:spPr>
        <p:txBody>
          <a:bodyPr/>
          <a:lstStyle/>
          <a:p>
            <a:r>
              <a:rPr lang="en-BE" dirty="0"/>
              <a:t>Future improvements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F07FC5-D6AE-7DE2-26CC-D6DCA64462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38AF2F-76B2-2C0E-A5E5-DE9E1FCD02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76A29C-750D-8D81-3543-D5A7EA712C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838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large white board with drawings on it&#10;&#10;Description automatically generated">
            <a:extLst>
              <a:ext uri="{FF2B5EF4-FFF2-40B4-BE49-F238E27FC236}">
                <a16:creationId xmlns:a16="http://schemas.microsoft.com/office/drawing/2014/main" id="{99798128-032E-EF7C-FE94-586394EB6B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9" r="26959"/>
          <a:stretch>
            <a:fillRect/>
          </a:stretch>
        </p:blipFill>
        <p:spPr/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A63FF4A-B699-C2B8-AD8B-30BC70DB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1. Introduction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62A8351-32A4-31B9-846C-2BFA90329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What is the project?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763BAB6-6DBF-7705-DBED-B773030514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-Interactive Board</a:t>
            </a:r>
          </a:p>
          <a:p>
            <a:endParaRPr lang="en-BE" dirty="0"/>
          </a:p>
          <a:p>
            <a:r>
              <a:rPr lang="en-BE" dirty="0"/>
              <a:t>-Touch as input</a:t>
            </a:r>
          </a:p>
          <a:p>
            <a:endParaRPr lang="en-BE" dirty="0"/>
          </a:p>
          <a:p>
            <a:r>
              <a:rPr lang="en-BE" dirty="0"/>
              <a:t>-No fysical buttons</a:t>
            </a:r>
          </a:p>
          <a:p>
            <a:endParaRPr lang="en-BE" dirty="0"/>
          </a:p>
          <a:p>
            <a:r>
              <a:rPr lang="en-BE" dirty="0"/>
              <a:t>-Seemless experience</a:t>
            </a:r>
          </a:p>
          <a:p>
            <a:endParaRPr lang="en-BE" dirty="0"/>
          </a:p>
          <a:p>
            <a:r>
              <a:rPr lang="en-BE" dirty="0"/>
              <a:t>-Class (Toddlers)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3342A24-CA43-5040-EE05-85A8EC544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222023"/>
            <a:ext cx="211203" cy="841160"/>
          </a:xfrm>
        </p:spPr>
        <p:txBody>
          <a:bodyPr/>
          <a:lstStyle/>
          <a:p>
            <a:r>
              <a:rPr lang="en-BE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9997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E91AAD5-CC81-35A3-85D2-F44776C1E9CA}"/>
              </a:ext>
            </a:extLst>
          </p:cNvPr>
          <p:cNvSpPr/>
          <p:nvPr/>
        </p:nvSpPr>
        <p:spPr>
          <a:xfrm>
            <a:off x="6544120" y="2276061"/>
            <a:ext cx="4120567" cy="378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AB710-22AF-507C-806F-0EFBDA09BC29}"/>
              </a:ext>
            </a:extLst>
          </p:cNvPr>
          <p:cNvSpPr/>
          <p:nvPr/>
        </p:nvSpPr>
        <p:spPr>
          <a:xfrm>
            <a:off x="1584494" y="2276061"/>
            <a:ext cx="4120567" cy="378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CCDD20B-E9E9-4F97-C008-0348F286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2. Team-Members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89EAA6-9546-9EA4-87BB-30474ADBC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Who are we?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0B98B1-BC47-EB8E-7C43-2506CA6A00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 Luca Declerck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r>
              <a:rPr lang="en-BE" sz="1400" dirty="0"/>
              <a:t>Scrum-master</a:t>
            </a:r>
          </a:p>
          <a:p>
            <a:r>
              <a:rPr lang="en-BE" sz="1400" dirty="0"/>
              <a:t>Hardware</a:t>
            </a:r>
          </a:p>
          <a:p>
            <a:endParaRPr lang="en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42C46-F3F4-8371-91B0-5FBEB76448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07221"/>
            <a:ext cx="211203" cy="1055962"/>
          </a:xfrm>
        </p:spPr>
        <p:txBody>
          <a:bodyPr/>
          <a:lstStyle/>
          <a:p>
            <a:r>
              <a:rPr lang="en-BE" dirty="0"/>
              <a:t>Team- Members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C62228-3AD0-7BDB-C511-1FEDE17284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7"/>
            <a:ext cx="4767320" cy="3787122"/>
          </a:xfrm>
        </p:spPr>
        <p:txBody>
          <a:bodyPr>
            <a:normAutofit/>
          </a:bodyPr>
          <a:lstStyle/>
          <a:p>
            <a:r>
              <a:rPr lang="en-BE" dirty="0"/>
              <a:t>William Rogov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r>
              <a:rPr lang="en-BE" sz="1400" dirty="0"/>
              <a:t>Board assembly</a:t>
            </a:r>
          </a:p>
          <a:p>
            <a:r>
              <a:rPr lang="en-BE" sz="1400" dirty="0"/>
              <a:t>Debugging</a:t>
            </a:r>
          </a:p>
          <a:p>
            <a:r>
              <a:rPr lang="en-BE" sz="1400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67773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E91AAD5-CC81-35A3-85D2-F44776C1E9CA}"/>
              </a:ext>
            </a:extLst>
          </p:cNvPr>
          <p:cNvSpPr/>
          <p:nvPr/>
        </p:nvSpPr>
        <p:spPr>
          <a:xfrm>
            <a:off x="6544120" y="2276061"/>
            <a:ext cx="4120567" cy="378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AB710-22AF-507C-806F-0EFBDA09BC29}"/>
              </a:ext>
            </a:extLst>
          </p:cNvPr>
          <p:cNvSpPr/>
          <p:nvPr/>
        </p:nvSpPr>
        <p:spPr>
          <a:xfrm>
            <a:off x="1584494" y="2276061"/>
            <a:ext cx="4120567" cy="378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b="1" i="0" dirty="0" err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CCDD20B-E9E9-4F97-C008-0348F286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2. Team-Members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89EAA6-9546-9EA4-87BB-30474ADBC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Who are we?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0B98B1-BC47-EB8E-7C43-2506CA6A00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BE" dirty="0"/>
              <a:t>Xander Desmedt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dirty="0"/>
          </a:p>
          <a:p>
            <a:endParaRPr lang="en-BE" sz="1400" dirty="0"/>
          </a:p>
          <a:p>
            <a:r>
              <a:rPr lang="en-BE" sz="1400" dirty="0"/>
              <a:t>Software</a:t>
            </a:r>
          </a:p>
          <a:p>
            <a:r>
              <a:rPr lang="en-BE" sz="1400" dirty="0"/>
              <a:t>Hardware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42C46-F3F4-8371-91B0-5FBEB76448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07221"/>
            <a:ext cx="211203" cy="1055962"/>
          </a:xfrm>
        </p:spPr>
        <p:txBody>
          <a:bodyPr/>
          <a:lstStyle/>
          <a:p>
            <a:r>
              <a:rPr lang="en-BE" dirty="0"/>
              <a:t>Team- Members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C62228-3AD0-7BDB-C511-1FEDE17284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BE" dirty="0"/>
              <a:t>Simon Haessaert</a:t>
            </a:r>
          </a:p>
        </p:txBody>
      </p:sp>
    </p:spTree>
    <p:extLst>
      <p:ext uri="{BB962C8B-B14F-4D97-AF65-F5344CB8AC3E}">
        <p14:creationId xmlns:p14="http://schemas.microsoft.com/office/powerpoint/2010/main" val="101739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5F2D-A5AB-40DF-98CC-A0267D7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3.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E35F8-8C82-193D-472A-753844DA13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What outcome do we want?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03F25-EF90-5B43-7C0F-6293EB181C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BE" dirty="0"/>
              <a:t>A interactive Wall with Bare Conductive</a:t>
            </a:r>
          </a:p>
          <a:p>
            <a:endParaRPr lang="en-BE" dirty="0"/>
          </a:p>
          <a:p>
            <a:r>
              <a:rPr lang="en-BE" sz="1400" dirty="0"/>
              <a:t>- Touchboard kit</a:t>
            </a:r>
          </a:p>
          <a:p>
            <a:endParaRPr lang="en-BE" sz="1400" dirty="0"/>
          </a:p>
          <a:p>
            <a:r>
              <a:rPr lang="en-BE" sz="1400" dirty="0"/>
              <a:t>- 2x1 meters</a:t>
            </a:r>
          </a:p>
          <a:p>
            <a:endParaRPr lang="en-BE" sz="1400" dirty="0"/>
          </a:p>
          <a:p>
            <a:r>
              <a:rPr lang="en-BE" sz="1400" dirty="0"/>
              <a:t>- For toddlers</a:t>
            </a:r>
          </a:p>
          <a:p>
            <a:endParaRPr lang="en-BE" dirty="0"/>
          </a:p>
          <a:p>
            <a:r>
              <a:rPr lang="en-BE" dirty="0"/>
              <a:t>-</a:t>
            </a:r>
            <a:r>
              <a:rPr lang="en-BE" b="0" i="0" u="none" strike="noStrike" dirty="0">
                <a:solidFill>
                  <a:srgbClr val="FF0000"/>
                </a:solidFill>
                <a:effectLst/>
              </a:rPr>
              <a:t>€ </a:t>
            </a:r>
            <a:r>
              <a:rPr lang="en-BE" dirty="0">
                <a:solidFill>
                  <a:srgbClr val="FF0000"/>
                </a:solidFill>
              </a:rPr>
              <a:t>212,09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768E6-DE45-2417-0826-8CE34B3286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622774"/>
            <a:ext cx="211203" cy="440409"/>
          </a:xfrm>
        </p:spPr>
        <p:txBody>
          <a:bodyPr/>
          <a:lstStyle/>
          <a:p>
            <a:r>
              <a:rPr lang="en-BE" dirty="0"/>
              <a:t>Tasl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B64213-8138-9DB3-640D-4F148D455F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BE" dirty="0"/>
              <a:t>2. A interactive Wall with ESP32</a:t>
            </a:r>
          </a:p>
          <a:p>
            <a:endParaRPr lang="en-BE" dirty="0"/>
          </a:p>
          <a:p>
            <a:r>
              <a:rPr lang="en-BE" sz="1400" dirty="0"/>
              <a:t>- Reverse engineer</a:t>
            </a:r>
          </a:p>
          <a:p>
            <a:endParaRPr lang="en-BE" sz="1400" dirty="0"/>
          </a:p>
          <a:p>
            <a:r>
              <a:rPr lang="en-BE" sz="1400" dirty="0"/>
              <a:t>- Replicate</a:t>
            </a:r>
          </a:p>
          <a:p>
            <a:endParaRPr lang="en-BE" sz="1400" dirty="0"/>
          </a:p>
          <a:p>
            <a:r>
              <a:rPr lang="en-BE" sz="1400" dirty="0"/>
              <a:t>- Budget</a:t>
            </a:r>
          </a:p>
          <a:p>
            <a:endParaRPr lang="en-BE" sz="1400" dirty="0"/>
          </a:p>
          <a:p>
            <a:r>
              <a:rPr lang="en-BE" dirty="0"/>
              <a:t>- </a:t>
            </a:r>
            <a:r>
              <a:rPr lang="en-BE" b="0" i="0" u="none" strike="noStrike" dirty="0">
                <a:solidFill>
                  <a:srgbClr val="00B050"/>
                </a:solidFill>
                <a:effectLst/>
              </a:rPr>
              <a:t>€ 14,95</a:t>
            </a:r>
            <a:r>
              <a:rPr lang="en-BE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095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B6F-C630-F0CE-232C-B6E819CD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4. Problem-statement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1F3556-B17F-5B0A-F768-C32FDD17C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43F3A8-E9D3-E4CD-8344-3215DB537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1° ”Producing a interactive Wall with the Touch board kit from Bare Conductive.”</a:t>
            </a:r>
          </a:p>
          <a:p>
            <a:endParaRPr lang="en-BE" dirty="0"/>
          </a:p>
          <a:p>
            <a:endParaRPr lang="en-BE" dirty="0"/>
          </a:p>
          <a:p>
            <a:r>
              <a:rPr lang="en-BE" dirty="0"/>
              <a:t>2° “Reverse-engineer the Touch board Kit to reproduce it with a cheaper alternative”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B1F3-11B2-BF96-696C-F2BAB5C96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E" dirty="0"/>
              <a:t>Problem-statement</a:t>
            </a:r>
          </a:p>
        </p:txBody>
      </p:sp>
      <p:pic>
        <p:nvPicPr>
          <p:cNvPr id="23" name="Picture Placeholder 22" descr="A person pointing at a board&#10;&#10;Description automatically generated">
            <a:extLst>
              <a:ext uri="{FF2B5EF4-FFF2-40B4-BE49-F238E27FC236}">
                <a16:creationId xmlns:a16="http://schemas.microsoft.com/office/drawing/2014/main" id="{98795FA2-9337-4DD6-E030-9B1CCF38CB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r="9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264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B6F-C630-F0CE-232C-B6E819CD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4. Execution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1F3556-B17F-5B0A-F768-C32FDD17C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Production of the first 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43F3A8-E9D3-E4CD-8344-3215DB537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  <a:p>
            <a:r>
              <a:rPr lang="en-BE" dirty="0"/>
              <a:t>-Farm (9 different animals) made of tarp</a:t>
            </a:r>
          </a:p>
          <a:p>
            <a:endParaRPr lang="en-BE" dirty="0"/>
          </a:p>
          <a:p>
            <a:r>
              <a:rPr lang="en-BE" dirty="0"/>
              <a:t>-Conductive Paint</a:t>
            </a:r>
          </a:p>
          <a:p>
            <a:endParaRPr lang="en-BE" dirty="0"/>
          </a:p>
          <a:p>
            <a:r>
              <a:rPr lang="en-BE" dirty="0"/>
              <a:t>-Screws thru the board (coper wires)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B1F3-11B2-BF96-696C-F2BAB5C96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7057"/>
            <a:ext cx="211203" cy="716126"/>
          </a:xfrm>
        </p:spPr>
        <p:txBody>
          <a:bodyPr/>
          <a:lstStyle/>
          <a:p>
            <a:r>
              <a:rPr lang="en-BE" dirty="0"/>
              <a:t>Execution</a:t>
            </a:r>
          </a:p>
        </p:txBody>
      </p:sp>
      <p:pic>
        <p:nvPicPr>
          <p:cNvPr id="9" name="Picture Placeholder 8" descr="A diagram of a structure&#10;&#10;Description automatically generated">
            <a:extLst>
              <a:ext uri="{FF2B5EF4-FFF2-40B4-BE49-F238E27FC236}">
                <a16:creationId xmlns:a16="http://schemas.microsoft.com/office/drawing/2014/main" id="{B333C68A-D344-34F7-5AB1-CF4FAED0C0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r="3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3654591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124</TotalTime>
  <Words>300</Words>
  <Application>Microsoft Macintosh PowerPoint</Application>
  <PresentationFormat>Widescreen</PresentationFormat>
  <Paragraphs>139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Interactive Wall</vt:lpstr>
      <vt:lpstr>PowerPoint Presentation</vt:lpstr>
      <vt:lpstr>PowerPoint Presentation</vt:lpstr>
      <vt:lpstr>1. Introduction</vt:lpstr>
      <vt:lpstr>2. Team-Members</vt:lpstr>
      <vt:lpstr>2. Team-Members</vt:lpstr>
      <vt:lpstr>3. Task</vt:lpstr>
      <vt:lpstr>4. Problem-statement</vt:lpstr>
      <vt:lpstr>4. Execution</vt:lpstr>
      <vt:lpstr>4. Execution</vt:lpstr>
      <vt:lpstr>5. Diffeculties</vt:lpstr>
      <vt:lpstr>7. Results</vt:lpstr>
      <vt:lpstr>8. Future Improvements</vt:lpstr>
      <vt:lpstr>Interactive Wall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Wall</dc:title>
  <dc:creator>Rogov William</dc:creator>
  <cp:lastModifiedBy>Rogov William</cp:lastModifiedBy>
  <cp:revision>6</cp:revision>
  <dcterms:created xsi:type="dcterms:W3CDTF">2024-05-16T13:22:29Z</dcterms:created>
  <dcterms:modified xsi:type="dcterms:W3CDTF">2024-05-20T10:43:22Z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